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Inter" panose="020B05020300000000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wp9eSxodF4gksWzaJN2GT8+Jb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3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21" Type="http://customschemas.google.com/relationships/presentationmetadata" Target="metadata"/><Relationship Id="rId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23" Type="http://schemas.openxmlformats.org/officeDocument/2006/relationships/viewProps" Target="viewProps.xml"/><Relationship Id="rId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74a90e5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74a90e5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3474a90e5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>
  <p:cSld name="Conteúdo Dup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86989" y="949499"/>
            <a:ext cx="11486924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3634">
          <p15:clr>
            <a:srgbClr val="F26B43"/>
          </p15:clr>
        </p15:guide>
        <p15:guide id="5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ior, tabla, ventana, frente&#10;&#10;El contenido generado por IA puede ser incorrecto.">
            <a:extLst>
              <a:ext uri="{FF2B5EF4-FFF2-40B4-BE49-F238E27FC236}">
                <a16:creationId xmlns:a16="http://schemas.microsoft.com/office/drawing/2014/main" id="{986B2228-123A-74E7-587F-86190F2C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910" y="0"/>
            <a:ext cx="12289910" cy="693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Sessão Completa Verde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Panorámica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Inter</vt:lpstr>
      <vt:lpstr>Template Sessão Completa Verde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Élia Vieira</dc:creator>
  <cp:lastModifiedBy>Manuel Vicente</cp:lastModifiedBy>
  <cp:revision>1</cp:revision>
  <dcterms:created xsi:type="dcterms:W3CDTF">2025-03-20T10:35:54Z</dcterms:created>
  <dcterms:modified xsi:type="dcterms:W3CDTF">2025-04-06T15:37:40Z</dcterms:modified>
</cp:coreProperties>
</file>